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48"/>
    <p:restoredTop sz="94655"/>
  </p:normalViewPr>
  <p:slideViewPr>
    <p:cSldViewPr snapToGrid="0" snapToObjects="1">
      <p:cViewPr varScale="1">
        <p:scale>
          <a:sx n="85" d="100"/>
          <a:sy n="85" d="100"/>
        </p:scale>
        <p:origin x="19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10/7/18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10/7/18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10/7/18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10/7/18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10/7/18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10/7/18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10/7/18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10/7/18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10/7/18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10/7/18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10/7/18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player.vimeo.com/video/293859194?app_id=12296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FC195-9956-CE47-B2AA-FBCFD9319E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Video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DFE88D-FB03-804C-B2F6-886814A954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Ashley Harris</a:t>
            </a:r>
          </a:p>
        </p:txBody>
      </p:sp>
    </p:spTree>
    <p:extLst>
      <p:ext uri="{BB962C8B-B14F-4D97-AF65-F5344CB8AC3E}">
        <p14:creationId xmlns:p14="http://schemas.microsoft.com/office/powerpoint/2010/main" val="3170743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56E08-97A3-2D41-8996-9FF7B767E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59900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The Video</a:t>
            </a:r>
          </a:p>
        </p:txBody>
      </p:sp>
      <p:pic>
        <p:nvPicPr>
          <p:cNvPr id="4" name="The Cat Life" descr="A groundbreaking, awe-inspiring look into the life of a cat.">
            <a:hlinkClick r:id="" action="ppaction://media"/>
            <a:extLst>
              <a:ext uri="{FF2B5EF4-FFF2-40B4-BE49-F238E27FC236}">
                <a16:creationId xmlns:a16="http://schemas.microsoft.com/office/drawing/2014/main" id="{6F131DBC-E162-F74A-96E9-099C3BC7FD90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20164" y="1501698"/>
            <a:ext cx="8128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45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9E714-A4BA-3B4E-A306-DEDDCB6C2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Storyboard to Screen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EFC3E-D163-384F-9A6E-E4595DCA2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The video is slightly different than what I had planned out in the storyboards.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Originally it emphasized the contrast of Luna’s personality more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	Lazy Housecat vs. Energetic Spaz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Used movement to try and incorporate some of that contrast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087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39FFA-C610-B147-B4CA-7763C0B9A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Fun, playful mood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926A6-5277-3B4D-8965-4701F29E9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To convey a fun, playful mood, I used: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800" b="1" dirty="0"/>
              <a:t>Sound:</a:t>
            </a:r>
            <a:r>
              <a:rPr lang="en-US" sz="2800" dirty="0"/>
              <a:t> cheery music from iMovie theme ‘Playful’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800" b="1" dirty="0"/>
              <a:t>Lighting: </a:t>
            </a:r>
            <a:r>
              <a:rPr lang="en-US" sz="2800" dirty="0"/>
              <a:t>Mostly natural light, filmed during daytime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800" b="1" dirty="0"/>
              <a:t>Angles: </a:t>
            </a:r>
            <a:r>
              <a:rPr lang="en-US" sz="2800" dirty="0"/>
              <a:t>Lower angles in line with Luna’s eye-level</a:t>
            </a:r>
          </a:p>
        </p:txBody>
      </p:sp>
    </p:spTree>
    <p:extLst>
      <p:ext uri="{BB962C8B-B14F-4D97-AF65-F5344CB8AC3E}">
        <p14:creationId xmlns:p14="http://schemas.microsoft.com/office/powerpoint/2010/main" val="42093537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120</TotalTime>
  <Words>76</Words>
  <Application>Microsoft Macintosh PowerPoint</Application>
  <PresentationFormat>Widescreen</PresentationFormat>
  <Paragraphs>13</Paragraphs>
  <Slides>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Tw Cen MT</vt:lpstr>
      <vt:lpstr>Tw Cen MT Condensed</vt:lpstr>
      <vt:lpstr>Wingdings 3</vt:lpstr>
      <vt:lpstr>Integral</vt:lpstr>
      <vt:lpstr>Video Project</vt:lpstr>
      <vt:lpstr>The Video</vt:lpstr>
      <vt:lpstr>Storyboard to Screen</vt:lpstr>
      <vt:lpstr>Fun, playful mood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 Project</dc:title>
  <dc:creator>Ashley Harris</dc:creator>
  <cp:lastModifiedBy>Ashley Harris</cp:lastModifiedBy>
  <cp:revision>2</cp:revision>
  <dcterms:created xsi:type="dcterms:W3CDTF">2018-10-08T02:37:39Z</dcterms:created>
  <dcterms:modified xsi:type="dcterms:W3CDTF">2018-10-08T04:38:13Z</dcterms:modified>
</cp:coreProperties>
</file>